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87" r:id="rId2"/>
    <p:sldId id="288" r:id="rId3"/>
    <p:sldId id="297" r:id="rId4"/>
    <p:sldId id="295" r:id="rId5"/>
    <p:sldId id="300" r:id="rId6"/>
    <p:sldId id="299" r:id="rId7"/>
    <p:sldId id="301" r:id="rId8"/>
    <p:sldId id="303" r:id="rId9"/>
    <p:sldId id="304" r:id="rId10"/>
    <p:sldId id="302" r:id="rId11"/>
    <p:sldId id="291" r:id="rId12"/>
  </p:sldIdLst>
  <p:sldSz cx="9144000" cy="6858000" type="screen4x3"/>
  <p:notesSz cx="6858000" cy="9144000"/>
  <p:embeddedFontLst>
    <p:embeddedFont>
      <p:font typeface="Gill Sans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79B0A1-5898-D4FA-5BE7-431FF72BBD12}" v="4" dt="2024-03-27T22:51:04.246"/>
    <p1510:client id="{3172686D-42FE-2DCE-C6D5-8958D42B6B95}" v="38" dt="2024-03-27T19:32:47.142"/>
    <p1510:client id="{6CE59647-B247-1F75-41EF-0824B9702F3B}" v="4239" dt="2024-03-27T20:25:53.583"/>
    <p1510:client id="{77F7C27C-B8FF-7B73-EC74-9619A671EE3D}" v="2" dt="2024-03-26T13:02:58.002"/>
    <p1510:client id="{D99D1D45-0774-E824-D810-A3795B969731}" v="589" dt="2024-03-26T12:57:00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jpeg>
</file>

<file path=ppt/media/image4.jp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f2fa477518_0_1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gf2fa477518_0_16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f2fa477518_0_16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97455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3569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5498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6105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9464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50917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3856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24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0166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dbe0002d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8dbe0002d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0405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ill Sans"/>
              <a:buNone/>
              <a:defRPr sz="6000"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latin typeface="Gill Sans"/>
                <a:ea typeface="Gill Sans"/>
                <a:cs typeface="Gill Sans"/>
                <a:sym typeface="Gill Sans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628649" y="6129992"/>
            <a:ext cx="354057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Motion Graphics for Games and Digital Media</a:t>
            </a:r>
            <a:endParaRPr/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67044" y="5973761"/>
            <a:ext cx="2448306" cy="62023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" name="Google Shape;20;p2"/>
          <p:cNvCxnSpPr/>
          <p:nvPr/>
        </p:nvCxnSpPr>
        <p:spPr>
          <a:xfrm>
            <a:off x="628650" y="3554020"/>
            <a:ext cx="7886700" cy="0"/>
          </a:xfrm>
          <a:prstGeom prst="straightConnector1">
            <a:avLst/>
          </a:prstGeom>
          <a:noFill/>
          <a:ln w="19050" cap="flat" cmpd="sng">
            <a:solidFill>
              <a:srgbClr val="30205D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E8AE2CBE-313A-956A-4E0C-F917CC5457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43" y="1"/>
            <a:ext cx="9144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FF2FB88-6B91-D743-BA6E-54ED0BB1528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6122" y="4618566"/>
            <a:ext cx="6291145" cy="553998"/>
          </a:xfrm>
          <a:noFill/>
        </p:spPr>
        <p:txBody>
          <a:bodyPr wrap="square" lIns="182880" tIns="0" rIns="182880" bIns="9144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50" b="1" cap="all" baseline="0">
                <a:solidFill>
                  <a:schemeClr val="accent4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SAMPLE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FBD02-CF50-7340-82BF-C660C02CE34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6122" y="3807155"/>
            <a:ext cx="6291145" cy="661720"/>
          </a:xfrm>
          <a:noFill/>
        </p:spPr>
        <p:txBody>
          <a:bodyPr wrap="square" lIns="182880" tIns="45720" rIns="182880" bIns="0" anchor="b" anchorCtr="0">
            <a:noAutofit/>
          </a:bodyPr>
          <a:lstStyle>
            <a:lvl1pPr algn="l">
              <a:lnSpc>
                <a:spcPct val="100000"/>
              </a:lnSpc>
              <a:defRPr sz="3750" b="1" i="0" cap="all" baseline="0">
                <a:solidFill>
                  <a:schemeClr val="accent4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9FC1B1-89F1-DE45-BE9F-B7F6CF17C071}"/>
              </a:ext>
            </a:extLst>
          </p:cNvPr>
          <p:cNvCxnSpPr>
            <a:cxnSpLocks/>
          </p:cNvCxnSpPr>
          <p:nvPr userDrawn="1"/>
        </p:nvCxnSpPr>
        <p:spPr>
          <a:xfrm>
            <a:off x="1143" y="831623"/>
            <a:ext cx="9141714" cy="0"/>
          </a:xfrm>
          <a:prstGeom prst="line">
            <a:avLst/>
          </a:prstGeom>
          <a:ln>
            <a:solidFill>
              <a:schemeClr val="bg1">
                <a:alpha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D059A77-E601-2645-8CD4-1869E96E276E}"/>
              </a:ext>
            </a:extLst>
          </p:cNvPr>
          <p:cNvSpPr txBox="1"/>
          <p:nvPr userDrawn="1"/>
        </p:nvSpPr>
        <p:spPr>
          <a:xfrm>
            <a:off x="5070802" y="1118620"/>
            <a:ext cx="3277338" cy="346249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825" b="0" spc="38" baseline="0">
                <a:solidFill>
                  <a:schemeClr val="tx1"/>
                </a:solidFill>
                <a:latin typeface="+mn-lt"/>
              </a:rPr>
              <a:t>THE PREMIER CONFERENCE &amp; EXHIBITION ON COMPUTER GRAPHICS &amp; INTERACTIVE TECHNIQUES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FC6D89-217A-91B4-088A-09DF8501DC5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5125" y="820335"/>
            <a:ext cx="3277338" cy="10274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FF1510-9A5B-B74B-0748-E512233827CA}"/>
              </a:ext>
            </a:extLst>
          </p:cNvPr>
          <p:cNvSpPr txBox="1"/>
          <p:nvPr userDrawn="1"/>
        </p:nvSpPr>
        <p:spPr>
          <a:xfrm>
            <a:off x="326137" y="6382111"/>
            <a:ext cx="4785404" cy="226793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45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750" spc="15" baseline="0">
                <a:solidFill>
                  <a:schemeClr val="accent4"/>
                </a:solidFill>
              </a:rPr>
              <a:t>© 2023 SIGGRAPH.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83658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Gill Sans"/>
              <a:buNone/>
              <a:defRPr b="0" i="0"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388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Gill Sans"/>
                <a:ea typeface="Gill Sans"/>
                <a:cs typeface="Gill Sans"/>
                <a:sym typeface="Gill Sans"/>
              </a:defRPr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Gill Sans"/>
                <a:ea typeface="Gill Sans"/>
                <a:cs typeface="Gill Sans"/>
                <a:sym typeface="Gill Sans"/>
              </a:defRPr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Gill Sans"/>
                <a:ea typeface="Gill Sans"/>
                <a:cs typeface="Gill Sans"/>
                <a:sym typeface="Gill Sans"/>
              </a:defRPr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Gill Sans"/>
                <a:ea typeface="Gill Sans"/>
                <a:cs typeface="Gill Sans"/>
                <a:sym typeface="Gill Sans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4" name="Google Shape;24;p3"/>
          <p:cNvCxnSpPr/>
          <p:nvPr/>
        </p:nvCxnSpPr>
        <p:spPr>
          <a:xfrm>
            <a:off x="628650" y="1753985"/>
            <a:ext cx="7886700" cy="0"/>
          </a:xfrm>
          <a:prstGeom prst="straightConnector1">
            <a:avLst/>
          </a:prstGeom>
          <a:noFill/>
          <a:ln w="19050" cap="flat" cmpd="sng">
            <a:solidFill>
              <a:srgbClr val="30205D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" name="Google Shape;25;p3"/>
          <p:cNvSpPr txBox="1"/>
          <p:nvPr/>
        </p:nvSpPr>
        <p:spPr>
          <a:xfrm>
            <a:off x="628649" y="6129992"/>
            <a:ext cx="345349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Motion Graphics for Games and Digital Media</a:t>
            </a:r>
            <a:endParaRPr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67044" y="5973761"/>
            <a:ext cx="2448306" cy="620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E959291C-2710-69D1-97DE-988A2CC5F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7588" y="1275252"/>
            <a:ext cx="6291145" cy="2273759"/>
          </a:xfrm>
        </p:spPr>
        <p:txBody>
          <a:bodyPr>
            <a:normAutofit/>
          </a:bodyPr>
          <a:lstStyle/>
          <a:p>
            <a:r>
              <a:rPr lang="en-US" sz="5000" b="1" dirty="0">
                <a:solidFill>
                  <a:schemeClr val="tx1"/>
                </a:solidFill>
                <a:latin typeface="Arial"/>
              </a:rPr>
              <a:t>Mat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7703AD-A144-8993-4EAF-129837C930A3}"/>
              </a:ext>
            </a:extLst>
          </p:cNvPr>
          <p:cNvSpPr txBox="1"/>
          <p:nvPr/>
        </p:nvSpPr>
        <p:spPr>
          <a:xfrm>
            <a:off x="1870695" y="3555596"/>
            <a:ext cx="540261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/>
              <a:t>SAMPLE </a:t>
            </a:r>
          </a:p>
          <a:p>
            <a:pPr algn="ctr"/>
            <a:r>
              <a:rPr lang="en-US" sz="3200" b="1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871959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49" y="1862056"/>
            <a:ext cx="7886701" cy="4057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endParaRPr lang="en-US" sz="1800">
              <a:latin typeface="Arial"/>
              <a:cs typeface="Arial"/>
            </a:endParaRPr>
          </a:p>
        </p:txBody>
      </p:sp>
      <p:sp>
        <p:nvSpPr>
          <p:cNvPr id="8" name="Google Shape;179;p27">
            <a:extLst>
              <a:ext uri="{FF2B5EF4-FFF2-40B4-BE49-F238E27FC236}">
                <a16:creationId xmlns:a16="http://schemas.microsoft.com/office/drawing/2014/main" id="{9060335B-275D-0689-79E4-2A908F7B2B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REFLECTION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47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REFERENCES</a:t>
            </a:r>
            <a:endParaRPr lang="en-US"/>
          </a:p>
        </p:txBody>
      </p:sp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49" y="1862056"/>
            <a:ext cx="7886701" cy="4057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endParaRPr lang="en-US" sz="1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5795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Kirk Hogden</a:t>
            </a:r>
            <a:endParaRPr lang="en-US" sz="2600" b="1" dirty="0">
              <a:latin typeface="Arial"/>
              <a:cs typeface="Arial"/>
            </a:endParaRPr>
          </a:p>
        </p:txBody>
      </p:sp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80418" y="1862056"/>
            <a:ext cx="4434932" cy="4057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endParaRPr lang="en-US" sz="1800">
              <a:latin typeface="Arial"/>
              <a:cs typeface="Arial"/>
            </a:endParaRPr>
          </a:p>
        </p:txBody>
      </p:sp>
      <p:pic>
        <p:nvPicPr>
          <p:cNvPr id="3" name="Picture 2" descr="A person holding a dog&#10;&#10;Description automatically generated">
            <a:extLst>
              <a:ext uri="{FF2B5EF4-FFF2-40B4-BE49-F238E27FC236}">
                <a16:creationId xmlns:a16="http://schemas.microsoft.com/office/drawing/2014/main" id="{32A2BD21-995E-B869-3F2A-C560A3DF4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376" y="2316734"/>
            <a:ext cx="2493456" cy="326440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867958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INSPIRATION </a:t>
            </a:r>
            <a:endParaRPr lang="en-US"/>
          </a:p>
        </p:txBody>
      </p:sp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49" y="1862056"/>
            <a:ext cx="4434932" cy="4813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lang="en-US" sz="1800" dirty="0">
                <a:latin typeface="Arial"/>
                <a:cs typeface="Arial"/>
              </a:rPr>
              <a:t>During week four, the lab tasks taught students how to make a distorted mesh shader through using the noise node.</a:t>
            </a:r>
          </a:p>
          <a:p>
            <a:r>
              <a:rPr lang="en-US" sz="1800" dirty="0">
                <a:latin typeface="Arial"/>
                <a:cs typeface="Arial"/>
              </a:rPr>
              <a:t>The noise node in Unreal Engine 5 however, takes up a lot of performance which isn’t good for games running real-time.</a:t>
            </a:r>
          </a:p>
          <a:p>
            <a:r>
              <a:rPr lang="en-US" sz="1800" dirty="0">
                <a:latin typeface="Arial"/>
                <a:cs typeface="Arial"/>
              </a:rPr>
              <a:t>I took it on myself to learn further and see how performance could be reduced, while making pleasing designs with the feature.</a:t>
            </a:r>
          </a:p>
          <a:p>
            <a:r>
              <a:rPr lang="en-US" sz="1800" dirty="0">
                <a:latin typeface="Arial"/>
                <a:cs typeface="Arial"/>
              </a:rPr>
              <a:t>I also have a fascination for noise in games!</a:t>
            </a:r>
          </a:p>
          <a:p>
            <a:endParaRPr lang="en-US" sz="1800" dirty="0">
              <a:latin typeface="Arial"/>
              <a:cs typeface="Arial"/>
            </a:endParaRPr>
          </a:p>
          <a:p>
            <a:pPr marL="95250" indent="0">
              <a:buNone/>
            </a:pPr>
            <a:endParaRPr lang="en-US" sz="1800" dirty="0">
              <a:latin typeface="Arial"/>
              <a:cs typeface="Arial"/>
            </a:endParaRPr>
          </a:p>
        </p:txBody>
      </p:sp>
      <p:pic>
        <p:nvPicPr>
          <p:cNvPr id="3" name="Picture 2" descr="A black speckled background&#10;&#10;Description automatically generated with medium confidence">
            <a:extLst>
              <a:ext uri="{FF2B5EF4-FFF2-40B4-BE49-F238E27FC236}">
                <a16:creationId xmlns:a16="http://schemas.microsoft.com/office/drawing/2014/main" id="{CD68B2DE-818A-8DCB-6446-F18E115E5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3926" y="2404110"/>
            <a:ext cx="2753106" cy="275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469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SHADER DEVELOPMENT</a:t>
            </a:r>
            <a:endParaRPr lang="en-US"/>
          </a:p>
        </p:txBody>
      </p:sp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80418" y="1862056"/>
            <a:ext cx="4434932" cy="4057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endParaRPr lang="en-US" sz="1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71294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PARTICLE SYSTEMS</a:t>
            </a:r>
            <a:endParaRPr lang="en-US"/>
          </a:p>
        </p:txBody>
      </p:sp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49" y="1862056"/>
            <a:ext cx="4434932" cy="4057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endParaRPr lang="en-US" sz="1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6639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POST PROCESSING</a:t>
            </a:r>
            <a:endParaRPr lang="en-US"/>
          </a:p>
        </p:txBody>
      </p:sp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80418" y="1862056"/>
            <a:ext cx="4434932" cy="4057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endParaRPr lang="en-US" sz="1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0489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BENCHMARKING</a:t>
            </a:r>
            <a:endParaRPr lang="en-US"/>
          </a:p>
        </p:txBody>
      </p:sp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49" y="1862056"/>
            <a:ext cx="4434932" cy="4057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endParaRPr lang="en-US" sz="1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2724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SHADER OPTIMISATION</a:t>
            </a:r>
          </a:p>
        </p:txBody>
      </p:sp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80418" y="1862056"/>
            <a:ext cx="4434932" cy="4057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endParaRPr lang="en-US" sz="18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1285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/>
          <p:nvPr/>
        </p:nvSpPr>
        <p:spPr>
          <a:xfrm>
            <a:off x="544525" y="6207050"/>
            <a:ext cx="3595200" cy="3987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0;p27">
            <a:extLst>
              <a:ext uri="{FF2B5EF4-FFF2-40B4-BE49-F238E27FC236}">
                <a16:creationId xmlns:a16="http://schemas.microsoft.com/office/drawing/2014/main" id="{BBB36EAB-B804-E254-8781-DA19EF9A97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49" y="1862056"/>
            <a:ext cx="7886701" cy="4057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endParaRPr lang="en-US" sz="1800">
              <a:latin typeface="Arial"/>
              <a:cs typeface="Arial"/>
            </a:endParaRPr>
          </a:p>
        </p:txBody>
      </p:sp>
      <p:sp>
        <p:nvSpPr>
          <p:cNvPr id="8" name="Google Shape;179;p27">
            <a:extLst>
              <a:ext uri="{FF2B5EF4-FFF2-40B4-BE49-F238E27FC236}">
                <a16:creationId xmlns:a16="http://schemas.microsoft.com/office/drawing/2014/main" id="{9060335B-275D-0689-79E4-2A908F7B2B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ctr"/>
            <a:r>
              <a:rPr lang="en-US" sz="2600" b="1">
                <a:latin typeface="Arial"/>
                <a:cs typeface="Arial"/>
              </a:rPr>
              <a:t>DEMO VIDEO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803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</Words>
  <Application>Microsoft Office PowerPoint</Application>
  <PresentationFormat>On-screen Show (4:3)</PresentationFormat>
  <Paragraphs>18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Gill Sans</vt:lpstr>
      <vt:lpstr>Calibri</vt:lpstr>
      <vt:lpstr>Office Theme</vt:lpstr>
      <vt:lpstr>Mat</vt:lpstr>
      <vt:lpstr>Kirk Hogden</vt:lpstr>
      <vt:lpstr>INSPIRATION </vt:lpstr>
      <vt:lpstr>SHADER DEVELOPMENT</vt:lpstr>
      <vt:lpstr>PARTICLE SYSTEMS</vt:lpstr>
      <vt:lpstr>POST PROCESSING</vt:lpstr>
      <vt:lpstr>BENCHMARKING</vt:lpstr>
      <vt:lpstr>SHADER OPTIMISATION</vt:lpstr>
      <vt:lpstr>DEMO VIDEO</vt:lpstr>
      <vt:lpstr>REFLECTION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COMP-1872  Interactive Media Development 2023/24</dc:title>
  <cp:lastModifiedBy>Kirk Hogden</cp:lastModifiedBy>
  <cp:revision>5</cp:revision>
  <dcterms:modified xsi:type="dcterms:W3CDTF">2024-03-31T02:00:57Z</dcterms:modified>
</cp:coreProperties>
</file>

<file path=docProps/thumbnail.jpeg>
</file>